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42BAB9-E619-44E0-8C3E-C7EA8B4B6FF1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D9E577-48BF-4029-A472-A693B18CE0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5.png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Microwave Devices E511</a:t>
            </a:r>
            <a:endParaRPr lang="en-US" u="sng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</a:p>
          <a:p>
            <a:endParaRPr lang="en-US" dirty="0" smtClean="0"/>
          </a:p>
          <a:p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Enegry</a:t>
            </a:r>
            <a:r>
              <a:rPr lang="en-US" dirty="0" smtClean="0"/>
              <a:t> &amp; </a:t>
            </a:r>
            <a:r>
              <a:rPr lang="en-US" dirty="0" smtClean="0"/>
              <a:t>Power cont.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32194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514600"/>
            <a:ext cx="421957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352800"/>
            <a:ext cx="28670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038600"/>
            <a:ext cx="19145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114800"/>
            <a:ext cx="200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143000" y="3810000"/>
            <a:ext cx="774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1066800"/>
            <a:ext cx="2112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Poynting</a:t>
            </a:r>
            <a:r>
              <a:rPr lang="en-US" sz="2400" dirty="0" smtClean="0"/>
              <a:t> Vector</a:t>
            </a:r>
            <a:endParaRPr lang="en-US" sz="2400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4876800" y="1447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29400" y="3124200"/>
            <a:ext cx="2034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Losses in Medium</a:t>
            </a:r>
            <a:endParaRPr lang="en-US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 flipV="1">
            <a:off x="5562600" y="29718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895600" y="3886200"/>
            <a:ext cx="1219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43400" y="3581400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Energy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and transmission coefficients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6705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676400" y="4572000"/>
          <a:ext cx="2348089" cy="990600"/>
        </p:xfrm>
        <a:graphic>
          <a:graphicData uri="http://schemas.openxmlformats.org/presentationml/2006/ole">
            <p:oleObj spid="_x0000_s24579" name="Equation" r:id="rId4" imgW="1625400" imgH="68580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648200" y="4724400"/>
          <a:ext cx="663388" cy="609600"/>
        </p:xfrm>
        <a:graphic>
          <a:graphicData uri="http://schemas.openxmlformats.org/presentationml/2006/ole">
            <p:oleObj spid="_x0000_s24580" name="Equation" r:id="rId5" imgW="469800" imgH="431640" progId="Equation.DSMT4">
              <p:embed/>
            </p:oleObj>
          </a:graphicData>
        </a:graphic>
      </p:graphicFrame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7400" y="4495800"/>
            <a:ext cx="19526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waves in Lossless Medium</a:t>
            </a:r>
          </a:p>
          <a:p>
            <a:r>
              <a:rPr lang="en-US" dirty="0" smtClean="0"/>
              <a:t>Plan waves in general </a:t>
            </a:r>
            <a:r>
              <a:rPr lang="en-US" dirty="0" err="1" smtClean="0"/>
              <a:t>lossy</a:t>
            </a:r>
            <a:r>
              <a:rPr lang="en-US" dirty="0" smtClean="0"/>
              <a:t> Medium</a:t>
            </a:r>
          </a:p>
          <a:p>
            <a:r>
              <a:rPr lang="en-US" dirty="0" smtClean="0"/>
              <a:t>In Good conductor</a:t>
            </a:r>
          </a:p>
          <a:p>
            <a:r>
              <a:rPr lang="en-US" dirty="0" smtClean="0"/>
              <a:t>General Plan wave Equation Solution</a:t>
            </a:r>
          </a:p>
          <a:p>
            <a:r>
              <a:rPr lang="en-US" dirty="0" smtClean="0"/>
              <a:t>Plan wave Polarization</a:t>
            </a:r>
          </a:p>
          <a:p>
            <a:r>
              <a:rPr lang="en-US" dirty="0" err="1" smtClean="0"/>
              <a:t>Enegry</a:t>
            </a:r>
            <a:r>
              <a:rPr lang="en-US" dirty="0" smtClean="0"/>
              <a:t> &amp; Power</a:t>
            </a:r>
          </a:p>
          <a:p>
            <a:r>
              <a:rPr lang="en-US" dirty="0" smtClean="0"/>
              <a:t>Reflection and transmission coefficients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waves in Lossless Medium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676400"/>
            <a:ext cx="1943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676400"/>
            <a:ext cx="2466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2286000"/>
            <a:ext cx="3838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3352800"/>
            <a:ext cx="16287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38600" y="3124200"/>
            <a:ext cx="41148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066800" y="1295400"/>
            <a:ext cx="3349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Helmholtz Equation in x direction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16764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Leads to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276600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Leads to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2819400"/>
            <a:ext cx="2438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velocity condition</a:t>
            </a:r>
            <a:endParaRPr lang="en-US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438400" y="4114800"/>
          <a:ext cx="381000" cy="333375"/>
        </p:xfrm>
        <a:graphic>
          <a:graphicData uri="http://schemas.openxmlformats.org/presentationml/2006/ole">
            <p:oleObj spid="_x0000_s1031" name="Equation" r:id="rId8" imgW="139680" imgH="177480" progId="Equation.DSMT4">
              <p:embed/>
            </p:oleObj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4419600"/>
            <a:ext cx="290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81400" y="4953000"/>
            <a:ext cx="2095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33600" y="5943600"/>
            <a:ext cx="36290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858000" y="6019800"/>
            <a:ext cx="16287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1143000" y="5562600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field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19200" y="4114800"/>
            <a:ext cx="1215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waves in general </a:t>
            </a:r>
            <a:r>
              <a:rPr lang="en-US" dirty="0" err="1" smtClean="0"/>
              <a:t>lossy</a:t>
            </a:r>
            <a:r>
              <a:rPr lang="en-US" dirty="0" smtClean="0"/>
              <a:t> Medium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1752600"/>
            <a:ext cx="3140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Conductivity NOT equal ZERO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676400"/>
            <a:ext cx="2819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38400"/>
            <a:ext cx="29622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3200400"/>
            <a:ext cx="2247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71600" y="3962400"/>
            <a:ext cx="2149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 a </a:t>
            </a:r>
            <a:r>
              <a:rPr lang="en-US" dirty="0" err="1" smtClean="0"/>
              <a:t>lossy</a:t>
            </a:r>
            <a:r>
              <a:rPr lang="en-US" dirty="0" smtClean="0"/>
              <a:t> Dielectric 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4038600"/>
            <a:ext cx="19050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4495800"/>
            <a:ext cx="36004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43200" y="5181600"/>
            <a:ext cx="36099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0" y="5181600"/>
            <a:ext cx="971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5867400"/>
            <a:ext cx="24193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219200" y="594360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Field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Good conductor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096000" y="304800"/>
          <a:ext cx="1866900" cy="1333500"/>
        </p:xfrm>
        <a:graphic>
          <a:graphicData uri="http://schemas.openxmlformats.org/presentationml/2006/ole">
            <p:oleObj spid="_x0000_s3074" name="Equation" r:id="rId3" imgW="533160" imgH="380880" progId="Equation.DSMT4">
              <p:embed/>
            </p:oleObj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1524000"/>
            <a:ext cx="39433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23622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Skin Depth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3429000"/>
            <a:ext cx="1714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userpage.fu-berlin.de/~mtag/mt-basics2-eng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819400"/>
            <a:ext cx="3810000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wave summary in diff. media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73723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Plan wave Equation Solution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447800"/>
            <a:ext cx="3114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0"/>
            <a:ext cx="2600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667000"/>
            <a:ext cx="22764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743200"/>
            <a:ext cx="4067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3276600"/>
            <a:ext cx="47625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47800" y="4343400"/>
            <a:ext cx="204787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19600" y="4343400"/>
            <a:ext cx="27051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47800" y="4876800"/>
            <a:ext cx="19907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33800" y="48768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96000" y="4876800"/>
            <a:ext cx="18669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 wave Polarization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1447800"/>
            <a:ext cx="3048000" cy="54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86000"/>
            <a:ext cx="223021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38100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 E</a:t>
            </a:r>
            <a:r>
              <a:rPr lang="en-US" baseline="-25000" dirty="0" smtClean="0"/>
              <a:t>1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are REAL</a:t>
            </a:r>
          </a:p>
          <a:p>
            <a:r>
              <a:rPr lang="en-US" dirty="0" smtClean="0"/>
              <a:t>Then it’s called Linear Polarization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10400" y="3810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E</a:t>
            </a:r>
            <a:r>
              <a:rPr lang="en-US" baseline="-25000" dirty="0" smtClean="0"/>
              <a:t>2</a:t>
            </a:r>
            <a:r>
              <a:rPr lang="en-US" dirty="0" smtClean="0"/>
              <a:t> = jE</a:t>
            </a:r>
            <a:r>
              <a:rPr lang="en-US" baseline="-25000" dirty="0" smtClean="0"/>
              <a:t>1</a:t>
            </a:r>
            <a:r>
              <a:rPr lang="en-US" dirty="0" smtClean="0"/>
              <a:t> then it’s called LHCP</a:t>
            </a: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86200" y="381000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E</a:t>
            </a:r>
            <a:r>
              <a:rPr lang="en-US" baseline="-25000" dirty="0" smtClean="0"/>
              <a:t>2</a:t>
            </a:r>
            <a:r>
              <a:rPr lang="en-US" dirty="0" smtClean="0"/>
              <a:t> = -jE</a:t>
            </a:r>
            <a:r>
              <a:rPr lang="en-US" baseline="-25000" dirty="0" smtClean="0"/>
              <a:t>1</a:t>
            </a:r>
            <a:r>
              <a:rPr lang="en-US" dirty="0" smtClean="0"/>
              <a:t> then it’s called RHCP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495800"/>
            <a:ext cx="19335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876800"/>
            <a:ext cx="2781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5334000"/>
            <a:ext cx="2324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648200"/>
            <a:ext cx="2114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1219200"/>
            <a:ext cx="433873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http://www.cfht.hawaii.edu/~manset/PolVert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800600"/>
            <a:ext cx="1760803" cy="1533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Enegry</a:t>
            </a:r>
            <a:r>
              <a:rPr lang="en-US" dirty="0" smtClean="0"/>
              <a:t> &amp; Power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56769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057400"/>
            <a:ext cx="60102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895600"/>
            <a:ext cx="6591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4267200"/>
            <a:ext cx="55911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141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MathType 6.0 Equation</vt:lpstr>
      <vt:lpstr>Microwave Devices E511</vt:lpstr>
      <vt:lpstr>Agenda </vt:lpstr>
      <vt:lpstr>Plan waves in Lossless Medium </vt:lpstr>
      <vt:lpstr>Plan waves in general lossy Medium</vt:lpstr>
      <vt:lpstr>In Good conductor </vt:lpstr>
      <vt:lpstr>Plan wave summary in diff. media</vt:lpstr>
      <vt:lpstr>General Plan wave Equation Solution </vt:lpstr>
      <vt:lpstr>Plan wave Polarization </vt:lpstr>
      <vt:lpstr>Enegry &amp; Power </vt:lpstr>
      <vt:lpstr>Enegry &amp; Power cont. </vt:lpstr>
      <vt:lpstr>Reflection and transmission coefficients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24</cp:revision>
  <dcterms:created xsi:type="dcterms:W3CDTF">2012-09-19T18:03:13Z</dcterms:created>
  <dcterms:modified xsi:type="dcterms:W3CDTF">2012-09-21T11:56:53Z</dcterms:modified>
</cp:coreProperties>
</file>